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674" r:id="rId1"/>
  </p:sld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2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611" y="5052546"/>
            <a:ext cx="610676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13" y="3132290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906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78" r:id="rId4"/>
    <p:sldLayoutId id="2147484679" r:id="rId5"/>
    <p:sldLayoutId id="2147484680" r:id="rId6"/>
    <p:sldLayoutId id="2147484681" r:id="rId7"/>
    <p:sldLayoutId id="2147484682" r:id="rId8"/>
    <p:sldLayoutId id="2147484683" r:id="rId9"/>
    <p:sldLayoutId id="2147484684" r:id="rId10"/>
    <p:sldLayoutId id="214748468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105128" y="548681"/>
            <a:ext cx="3600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0512" y="548680"/>
            <a:ext cx="5616624" cy="597666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Календарь мероприятий 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июня </a:t>
            </a:r>
            <a:r>
              <a:rPr lang="ru-RU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налоговый счет: порядок применения.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на поступающие вопросы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  <a:b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июня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 ЕНС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семинара: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 нового института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Единого налогового счета.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вопросы для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индивидуальных предпринимателей, юридических лиц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на поступающие вопросы.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https://t.me/FNSYNAO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6177136" y="3789040"/>
            <a:ext cx="3600400" cy="218427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50-15-49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973027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404664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1366</TotalTime>
  <Words>15</Words>
  <Application>Microsoft Office PowerPoint</Application>
  <PresentationFormat>Лист A4 (210x297 мм)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220</cp:revision>
  <cp:lastPrinted>2023-03-24T03:51:23Z</cp:lastPrinted>
  <dcterms:created xsi:type="dcterms:W3CDTF">2020-04-10T13:09:37Z</dcterms:created>
  <dcterms:modified xsi:type="dcterms:W3CDTF">2023-06-05T07:03:19Z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